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4"/>
  </p:notesMasterIdLst>
  <p:sldIdLst>
    <p:sldId id="272" r:id="rId2"/>
    <p:sldId id="304" r:id="rId3"/>
    <p:sldId id="318" r:id="rId4"/>
    <p:sldId id="266" r:id="rId5"/>
    <p:sldId id="319" r:id="rId6"/>
    <p:sldId id="309" r:id="rId7"/>
    <p:sldId id="320" r:id="rId8"/>
    <p:sldId id="321" r:id="rId9"/>
    <p:sldId id="322" r:id="rId10"/>
    <p:sldId id="323" r:id="rId11"/>
    <p:sldId id="324" r:id="rId12"/>
    <p:sldId id="313" r:id="rId13"/>
  </p:sldIdLst>
  <p:sldSz cx="12192000" cy="6858000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Light" panose="020B060402020202020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62" clrIdx="0"/>
  <p:cmAuthor id="2" name="Karen" initials="KS" lastIdx="20" clrIdx="1"/>
  <p:cmAuthor id="3" name="Jenny Barksfield" initials="JB" lastIdx="8" clrIdx="2"/>
  <p:cmAuthor id="4" name="Jenny Fox" initials="JF" lastIdx="32" clrIdx="3"/>
  <p:cmAuthor id="5" name="Bethan Miller" initials="BM" lastIdx="1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5519E"/>
    <a:srgbClr val="E7FFE7"/>
    <a:srgbClr val="D8BADC"/>
    <a:srgbClr val="DAF3D7"/>
    <a:srgbClr val="FFBDBD"/>
    <a:srgbClr val="CCFFCC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312" autoAdjust="0"/>
  </p:normalViewPr>
  <p:slideViewPr>
    <p:cSldViewPr snapToGrid="0">
      <p:cViewPr>
        <p:scale>
          <a:sx n="50" d="100"/>
          <a:sy n="50" d="100"/>
        </p:scale>
        <p:origin x="-14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07/12/2020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baseline="0" dirty="0"/>
          </a:p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baseline="0" dirty="0"/>
          </a:p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dirty="0"/>
              <a:t>Puberty is when a person’s body changes from being a child to being an adult. </a:t>
            </a:r>
            <a:r>
              <a:rPr lang="en-GB" sz="1200" b="1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True </a:t>
            </a:r>
            <a:r>
              <a:rPr lang="en-GB" sz="1200" dirty="0">
                <a:solidFill>
                  <a:schemeClr val="tx1"/>
                </a:solidFill>
              </a:rPr>
              <a:t>During puberty the body grows quickly. It is caused by changes in something called </a:t>
            </a:r>
            <a:r>
              <a:rPr lang="en-GB" sz="1200" i="1" dirty="0">
                <a:solidFill>
                  <a:schemeClr val="tx1"/>
                </a:solidFill>
              </a:rPr>
              <a:t>hormones. </a:t>
            </a:r>
            <a:r>
              <a:rPr lang="en-GB" sz="1200" dirty="0">
                <a:solidFill>
                  <a:schemeClr val="tx1"/>
                </a:solidFill>
              </a:rPr>
              <a:t>These are chemicals that send messages around the body.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/>
              <a:t>Puberty starts at the same time for everyone. </a:t>
            </a:r>
            <a:r>
              <a:rPr lang="en-US" b="1" i="0" baseline="0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False</a:t>
            </a:r>
            <a:r>
              <a:rPr lang="en-GB" sz="1200" dirty="0">
                <a:solidFill>
                  <a:schemeClr val="tx1"/>
                </a:solidFill>
              </a:rPr>
              <a:t> Puberty starts at different times between ages 8 and 13 in females, and ages 9 and 15 in males. It starts when the body is ready, a bit like losing your milk teeth. </a:t>
            </a:r>
          </a:p>
          <a:p>
            <a:endParaRPr lang="en-US" b="1" i="0" baseline="0" dirty="0"/>
          </a:p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dirty="0"/>
              <a:t>Puberty is when a person’s body changes from being a child to being an adult. </a:t>
            </a:r>
            <a:r>
              <a:rPr lang="en-GB" sz="1200" b="1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True </a:t>
            </a:r>
            <a:r>
              <a:rPr lang="en-GB" sz="1200" dirty="0">
                <a:solidFill>
                  <a:schemeClr val="tx1"/>
                </a:solidFill>
              </a:rPr>
              <a:t>During puberty the body grows quickly. It is caused by changes in something called </a:t>
            </a:r>
            <a:r>
              <a:rPr lang="en-GB" sz="1200" i="1" dirty="0">
                <a:solidFill>
                  <a:schemeClr val="tx1"/>
                </a:solidFill>
              </a:rPr>
              <a:t>hormones. </a:t>
            </a:r>
            <a:r>
              <a:rPr lang="en-GB" sz="1200" dirty="0">
                <a:solidFill>
                  <a:schemeClr val="tx1"/>
                </a:solidFill>
              </a:rPr>
              <a:t>These are chemicals that send messages around the body.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/>
              <a:t>Puberty starts at the same time for everyone. </a:t>
            </a:r>
            <a:r>
              <a:rPr lang="en-US" b="1" i="0" baseline="0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False</a:t>
            </a:r>
            <a:r>
              <a:rPr lang="en-GB" sz="1200" dirty="0">
                <a:solidFill>
                  <a:schemeClr val="tx1"/>
                </a:solidFill>
              </a:rPr>
              <a:t> Puberty starts at different times between ages 8 and 13 in females, and ages 9 and 15 in males. It starts when the body is ready, a bit like losing your milk teeth. </a:t>
            </a:r>
          </a:p>
          <a:p>
            <a:endParaRPr lang="en-US" b="1" i="0" baseline="0" dirty="0"/>
          </a:p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2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dirty="0"/>
              <a:t>Puberty is when a person’s body changes from being a child to being an adult. </a:t>
            </a:r>
            <a:r>
              <a:rPr lang="en-GB" sz="1200" b="1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True </a:t>
            </a:r>
            <a:r>
              <a:rPr lang="en-GB" sz="1200" dirty="0">
                <a:solidFill>
                  <a:schemeClr val="tx1"/>
                </a:solidFill>
              </a:rPr>
              <a:t>During puberty the body grows quickly. It is caused by changes in something called </a:t>
            </a:r>
            <a:r>
              <a:rPr lang="en-GB" sz="1200" i="1" dirty="0">
                <a:solidFill>
                  <a:schemeClr val="tx1"/>
                </a:solidFill>
              </a:rPr>
              <a:t>hormones. </a:t>
            </a:r>
            <a:r>
              <a:rPr lang="en-GB" sz="1200" dirty="0">
                <a:solidFill>
                  <a:schemeClr val="tx1"/>
                </a:solidFill>
              </a:rPr>
              <a:t>These are chemicals that send messages around the body.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/>
              <a:t>Puberty starts at the same time for everyone. </a:t>
            </a:r>
            <a:r>
              <a:rPr lang="en-US" b="1" i="0" baseline="0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False</a:t>
            </a:r>
            <a:r>
              <a:rPr lang="en-GB" sz="1200" dirty="0">
                <a:solidFill>
                  <a:schemeClr val="tx1"/>
                </a:solidFill>
              </a:rPr>
              <a:t> Puberty starts at different times between ages 8 and 13 in females, and ages 9 and 15 in males. It starts when the body is ready, a bit like losing your milk teeth. </a:t>
            </a:r>
          </a:p>
          <a:p>
            <a:endParaRPr lang="en-US" b="1" i="0" baseline="0" dirty="0"/>
          </a:p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dirty="0"/>
              <a:t>Puberty is when a person’s body changes from being a child to being an adult. </a:t>
            </a:r>
            <a:r>
              <a:rPr lang="en-GB" sz="1200" b="1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True </a:t>
            </a:r>
            <a:r>
              <a:rPr lang="en-GB" sz="1200" dirty="0">
                <a:solidFill>
                  <a:schemeClr val="tx1"/>
                </a:solidFill>
              </a:rPr>
              <a:t>During puberty the body grows quickly. It is caused by changes in something called </a:t>
            </a:r>
            <a:r>
              <a:rPr lang="en-GB" sz="1200" i="1" dirty="0">
                <a:solidFill>
                  <a:schemeClr val="tx1"/>
                </a:solidFill>
              </a:rPr>
              <a:t>hormones. </a:t>
            </a:r>
            <a:r>
              <a:rPr lang="en-GB" sz="1200" dirty="0">
                <a:solidFill>
                  <a:schemeClr val="tx1"/>
                </a:solidFill>
              </a:rPr>
              <a:t>These are chemicals that send messages around the body.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/>
              <a:t>Puberty starts at the same time for everyone. </a:t>
            </a:r>
            <a:r>
              <a:rPr lang="en-US" b="1" i="0" baseline="0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False</a:t>
            </a:r>
            <a:r>
              <a:rPr lang="en-GB" sz="1200" dirty="0">
                <a:solidFill>
                  <a:schemeClr val="tx1"/>
                </a:solidFill>
              </a:rPr>
              <a:t> Puberty starts at different times between ages 8 and 13 in females, and ages 9 and 15 in males. It starts when the body is ready, a bit like losing your milk teeth. </a:t>
            </a:r>
          </a:p>
          <a:p>
            <a:endParaRPr lang="en-US" b="1" i="0" baseline="0" dirty="0"/>
          </a:p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dirty="0"/>
              <a:t>Puberty is when a person’s body changes from being a child to being an adult. </a:t>
            </a:r>
            <a:r>
              <a:rPr lang="en-GB" sz="1200" b="1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True </a:t>
            </a:r>
            <a:r>
              <a:rPr lang="en-GB" sz="1200" dirty="0">
                <a:solidFill>
                  <a:schemeClr val="tx1"/>
                </a:solidFill>
              </a:rPr>
              <a:t>During puberty the body grows quickly. It is caused by changes in something called </a:t>
            </a:r>
            <a:r>
              <a:rPr lang="en-GB" sz="1200" i="1" dirty="0">
                <a:solidFill>
                  <a:schemeClr val="tx1"/>
                </a:solidFill>
              </a:rPr>
              <a:t>hormones. </a:t>
            </a:r>
            <a:r>
              <a:rPr lang="en-GB" sz="1200" dirty="0">
                <a:solidFill>
                  <a:schemeClr val="tx1"/>
                </a:solidFill>
              </a:rPr>
              <a:t>These are chemicals that send messages around the body.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/>
              <a:t>Puberty starts at the same time for everyone. </a:t>
            </a:r>
            <a:r>
              <a:rPr lang="en-US" b="1" i="0" baseline="0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False</a:t>
            </a:r>
            <a:r>
              <a:rPr lang="en-GB" sz="1200" dirty="0">
                <a:solidFill>
                  <a:schemeClr val="tx1"/>
                </a:solidFill>
              </a:rPr>
              <a:t> Puberty starts at different times between ages 8 and 13 in females, and ages 9 and 15 in males. It starts when the body is ready, a bit like losing your milk teeth. </a:t>
            </a:r>
          </a:p>
          <a:p>
            <a:endParaRPr lang="en-US" b="1" i="0" baseline="0" dirty="0"/>
          </a:p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07/12/2020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get-suppor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line.org.uk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A72363-3C46-4911-A3EF-E68542B323DC}"/>
              </a:ext>
            </a:extLst>
          </p:cNvPr>
          <p:cNvSpPr/>
          <p:nvPr/>
        </p:nvSpPr>
        <p:spPr>
          <a:xfrm>
            <a:off x="1915063" y="3162716"/>
            <a:ext cx="9512727" cy="2816156"/>
          </a:xfrm>
          <a:prstGeom prst="rect">
            <a:avLst/>
          </a:prstGeom>
          <a:solidFill>
            <a:srgbClr val="E7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68862" y="3162716"/>
            <a:ext cx="997131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 will be thinking about: </a:t>
            </a:r>
          </a:p>
          <a:p>
            <a:pPr lvl="3"/>
            <a:endParaRPr lang="en-GB" sz="1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 puberty is.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How girl’s and boy’s bodies change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physicall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y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during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puberty.</a:t>
            </a:r>
            <a:endParaRPr lang="en-GB" sz="11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How girl’s and boy’s bodies change emotionally during puberty.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The importance of looking after our bodies.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9444" y="903873"/>
            <a:ext cx="11215457" cy="113877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400" b="1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L.O: </a:t>
            </a:r>
            <a:r>
              <a:rPr lang="en-GB" sz="3400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</a:t>
            </a:r>
            <a:r>
              <a:rPr lang="en-GB" sz="3400" u="sng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know </a:t>
            </a:r>
            <a:r>
              <a:rPr lang="en-GB" sz="3400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about physical and emotional changes during puberty.</a:t>
            </a:r>
            <a:endParaRPr lang="en-GB" sz="3400" b="1" u="sng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8" y="935102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849623" y="3429000"/>
            <a:ext cx="877333" cy="1001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523DA4-8ECF-45E0-94D4-67D4E416248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1" y="132629"/>
            <a:ext cx="771960" cy="802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929" y="471819"/>
            <a:ext cx="1071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All of these feelings are completely normal to experience during puberty.</a:t>
            </a:r>
            <a:endParaRPr lang="en-GB" sz="3600" b="1" dirty="0">
              <a:solidFill>
                <a:srgbClr val="95519E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505093" y="3122341"/>
            <a:ext cx="3233854" cy="15165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FEELINGS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136779" y="2810107"/>
            <a:ext cx="401445" cy="4014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</p:cNvCxnSpPr>
          <p:nvPr/>
        </p:nvCxnSpPr>
        <p:spPr>
          <a:xfrm flipH="1" flipV="1">
            <a:off x="4259767" y="2810108"/>
            <a:ext cx="718913" cy="5343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337501" y="4438186"/>
            <a:ext cx="401446" cy="40144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19223" y="4438186"/>
            <a:ext cx="401445" cy="4014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46191" y="2348442"/>
            <a:ext cx="247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More sensitive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7501" y="2332077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eary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6221" y="4886454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Uncertain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401" y="5030671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Self-conscious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24035" y="3401664"/>
            <a:ext cx="3381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Mood swings </a:t>
            </a:r>
          </a:p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(happy/sad, up/down)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858521" y="3880624"/>
            <a:ext cx="752111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0501" y="3554063"/>
            <a:ext cx="3288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Conflicting thoughts </a:t>
            </a:r>
          </a:p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(changing your mind)</a:t>
            </a:r>
          </a:p>
        </p:txBody>
      </p:sp>
      <p:cxnSp>
        <p:nvCxnSpPr>
          <p:cNvPr id="20" name="Straight Connector 19"/>
          <p:cNvCxnSpPr>
            <a:endCxn id="19" idx="3"/>
          </p:cNvCxnSpPr>
          <p:nvPr/>
        </p:nvCxnSpPr>
        <p:spPr>
          <a:xfrm flipH="1">
            <a:off x="3678581" y="3880624"/>
            <a:ext cx="726250" cy="889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0668" y="5896749"/>
            <a:ext cx="276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Frustrated/angry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122020" y="4791307"/>
            <a:ext cx="0" cy="110544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929" y="471819"/>
            <a:ext cx="1071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What can you do to cope with all of these feelings?</a:t>
            </a:r>
            <a:endParaRPr lang="en-GB" sz="3600" b="1" dirty="0">
              <a:solidFill>
                <a:srgbClr val="95519E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90501" y="2332077"/>
            <a:ext cx="11294665" cy="4226991"/>
            <a:chOff x="390501" y="2332077"/>
            <a:chExt cx="11294665" cy="4226991"/>
          </a:xfrm>
        </p:grpSpPr>
        <p:sp>
          <p:nvSpPr>
            <p:cNvPr id="5" name="Oval 4"/>
            <p:cNvSpPr/>
            <p:nvPr/>
          </p:nvSpPr>
          <p:spPr>
            <a:xfrm>
              <a:off x="4505093" y="3122341"/>
              <a:ext cx="3233854" cy="151656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latin typeface="Comic Sans MS" panose="030F0702030302020204" pitchFamily="66" charset="0"/>
                </a:rPr>
                <a:t>COPING WITH FEELINGS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136779" y="2810107"/>
              <a:ext cx="401445" cy="40144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" idx="1"/>
            </p:cNvCxnSpPr>
            <p:nvPr/>
          </p:nvCxnSpPr>
          <p:spPr>
            <a:xfrm flipH="1" flipV="1">
              <a:off x="4259767" y="2810108"/>
              <a:ext cx="718913" cy="53432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37501" y="4438186"/>
              <a:ext cx="401446" cy="40144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619223" y="4438186"/>
              <a:ext cx="401445" cy="40144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2346191" y="2348442"/>
              <a:ext cx="14430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Exercise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37501" y="2332077"/>
              <a:ext cx="43476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TALK to someone you trust!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49624" y="4781626"/>
              <a:ext cx="21275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Keep positive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74777" y="4852251"/>
              <a:ext cx="26324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Spend time with friends and family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912358" y="3649791"/>
              <a:ext cx="2661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Any more ideas?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858521" y="3880624"/>
              <a:ext cx="752111" cy="1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90501" y="3554063"/>
              <a:ext cx="31325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Do things you enjoy</a:t>
              </a:r>
            </a:p>
          </p:txBody>
        </p:sp>
        <p:cxnSp>
          <p:nvCxnSpPr>
            <p:cNvPr id="20" name="Straight Connector 19"/>
            <p:cNvCxnSpPr>
              <a:endCxn id="19" idx="3"/>
            </p:cNvCxnSpPr>
            <p:nvPr/>
          </p:nvCxnSpPr>
          <p:spPr>
            <a:xfrm flipH="1" flipV="1">
              <a:off x="3523090" y="3784896"/>
              <a:ext cx="881756" cy="9572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907266" y="5358739"/>
              <a:ext cx="37033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Accept your feelings – it’s OK to feel like you do!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122020" y="4791307"/>
              <a:ext cx="0" cy="55681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2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12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feel worried about puberty or what you have learned during this session, talking to an adult you trust is one of the best ways to find help.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6861" y="2979195"/>
            <a:ext cx="57051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want to talk to someone other than a parent: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ChildLine can help. </a:t>
            </a:r>
          </a:p>
          <a:p>
            <a:endParaRPr lang="en-GB" sz="16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See: </a:t>
            </a:r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  <a:hlinkClick r:id="rId3"/>
              </a:rPr>
              <a:t>https://www.childline.org.uk/get-support/</a:t>
            </a:r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endParaRPr lang="en-GB" sz="16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Or phone 0800 1111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EABD150-569E-4C15-839C-06BCF5642B99}"/>
              </a:ext>
            </a:extLst>
          </p:cNvPr>
          <p:cNvGrpSpPr/>
          <p:nvPr/>
        </p:nvGrpSpPr>
        <p:grpSpPr>
          <a:xfrm>
            <a:off x="-546868" y="2398614"/>
            <a:ext cx="7975051" cy="3347571"/>
            <a:chOff x="-569223" y="1206698"/>
            <a:chExt cx="7975051" cy="3347571"/>
          </a:xfrm>
        </p:grpSpPr>
        <p:pic>
          <p:nvPicPr>
            <p:cNvPr id="15" name="Picture 6" descr="Directory, Wood, Shield, Signposts">
              <a:extLst>
                <a:ext uri="{FF2B5EF4-FFF2-40B4-BE49-F238E27FC236}">
                  <a16:creationId xmlns:a16="http://schemas.microsoft.com/office/drawing/2014/main" xmlns="" id="{07886A41-4944-417E-81A7-F6776FF14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F781F16-7165-438E-9D5F-7C031A6C1F7E}"/>
                </a:ext>
              </a:extLst>
            </p:cNvPr>
            <p:cNvSpPr txBox="1"/>
            <p:nvPr/>
          </p:nvSpPr>
          <p:spPr>
            <a:xfrm>
              <a:off x="1143005" y="3121116"/>
              <a:ext cx="46871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5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www.childline.org.uk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	      0800 1111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DF182D5-6706-48C3-93B9-8EFADA7B7CCE}"/>
                </a:ext>
              </a:extLst>
            </p:cNvPr>
            <p:cNvSpPr txBox="1"/>
            <p:nvPr/>
          </p:nvSpPr>
          <p:spPr>
            <a:xfrm>
              <a:off x="1159670" y="2237084"/>
              <a:ext cx="4429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1774" y="243299"/>
            <a:ext cx="1071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</a:rPr>
              <a:t>What’s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</a:rPr>
              <a:t>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52" y="2025908"/>
            <a:ext cx="66636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GROWING UP BINGO!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 smtClean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Find someone in your class for each of the statements and write their name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You must have a different name for each statement</a:t>
            </a:r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The winner is the first person to complete the grid.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800" i="1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420">
            <a:off x="272516" y="824187"/>
            <a:ext cx="2044799" cy="10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394">
            <a:off x="7028756" y="2622762"/>
            <a:ext cx="4674076" cy="288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8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936" y="2129780"/>
            <a:ext cx="66636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GROWING UP BINGO!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 smtClean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You are all growing up!</a:t>
            </a:r>
          </a:p>
          <a:p>
            <a:pPr algn="ct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With growing up comes new FREEDOMS and RESPONSIBILITIES!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800" i="1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420">
            <a:off x="272516" y="824187"/>
            <a:ext cx="2044799" cy="10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394">
            <a:off x="7028756" y="2622762"/>
            <a:ext cx="4674076" cy="288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921" y="787898"/>
            <a:ext cx="1071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STAND UP!</a:t>
            </a:r>
            <a:endParaRPr lang="en-GB" sz="6000" b="1" dirty="0">
              <a:solidFill>
                <a:srgbClr val="95519E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0501" y="2647466"/>
            <a:ext cx="11471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As I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‘quick-fire’ 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reveal words related to puberty, girls stand up if it is </a:t>
            </a:r>
            <a:r>
              <a:rPr lang="en-GB" sz="3600" b="1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 ‘girl thing’, 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boys stand up if it is </a:t>
            </a:r>
            <a:r>
              <a:rPr lang="en-GB" sz="3600" b="1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 ‘boy thing’ 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and all stand up if it is an</a:t>
            </a:r>
            <a:r>
              <a:rPr lang="en-GB" sz="3600" b="1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‘everyone thing’.</a:t>
            </a:r>
            <a:endParaRPr lang="en-GB" sz="3600" b="1" u="sng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501" y="40317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STAND UP!</a:t>
            </a:r>
            <a:endParaRPr lang="en-GB" sz="4400" b="1" dirty="0">
              <a:solidFill>
                <a:srgbClr val="95519E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48126" y="1330709"/>
            <a:ext cx="3166947" cy="1315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VOICE BREAKS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3604" y="3204115"/>
            <a:ext cx="3415990" cy="1315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MENSTRUATION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43015" y="1330709"/>
            <a:ext cx="3166947" cy="1315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GROWING TALLER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43014" y="3204115"/>
            <a:ext cx="3166947" cy="1315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FACIAL HAIR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07931" y="1330709"/>
            <a:ext cx="3166947" cy="1315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TAMPON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07930" y="3204115"/>
            <a:ext cx="3166947" cy="1315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HORMONES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3605" y="5073803"/>
            <a:ext cx="3415990" cy="1315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UNDERARM HAIR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43015" y="5073803"/>
            <a:ext cx="3166947" cy="1315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FEELING MOODY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07931" y="5073803"/>
            <a:ext cx="3166947" cy="1315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WET DREAMS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7" grpId="0" animBg="1"/>
      <p:bldP spid="18" grpId="0" animBg="1"/>
      <p:bldP spid="19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3" y="3017101"/>
            <a:ext cx="1190476" cy="33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92" y="3087712"/>
            <a:ext cx="1296579" cy="3218458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AA5E60E-6D62-4D89-A471-102922DA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A2C7FB-D84D-4896-9FFD-BAD512C802AE}"/>
              </a:ext>
            </a:extLst>
          </p:cNvPr>
          <p:cNvSpPr txBox="1"/>
          <p:nvPr/>
        </p:nvSpPr>
        <p:spPr>
          <a:xfrm>
            <a:off x="467434" y="72334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The changing body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3771CB-D392-4EB4-9869-90F905089154}"/>
              </a:ext>
            </a:extLst>
          </p:cNvPr>
          <p:cNvSpPr txBox="1"/>
          <p:nvPr/>
        </p:nvSpPr>
        <p:spPr>
          <a:xfrm>
            <a:off x="426556" y="900945"/>
            <a:ext cx="1086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Remember, these are the sorts of physical changes you are likely to go through during puberty.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DA32AE-B9EA-404A-BB69-5C5B22EBF90B}"/>
              </a:ext>
            </a:extLst>
          </p:cNvPr>
          <p:cNvSpPr txBox="1"/>
          <p:nvPr/>
        </p:nvSpPr>
        <p:spPr>
          <a:xfrm>
            <a:off x="390501" y="2257007"/>
            <a:ext cx="328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Males: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ABC32F-AE93-4F55-8215-20B230775DD1}"/>
              </a:ext>
            </a:extLst>
          </p:cNvPr>
          <p:cNvSpPr txBox="1"/>
          <p:nvPr/>
        </p:nvSpPr>
        <p:spPr>
          <a:xfrm>
            <a:off x="6044450" y="2257006"/>
            <a:ext cx="328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Females: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E902A7-28EE-4283-8EE2-A8C498748E71}"/>
              </a:ext>
            </a:extLst>
          </p:cNvPr>
          <p:cNvSpPr txBox="1"/>
          <p:nvPr/>
        </p:nvSpPr>
        <p:spPr>
          <a:xfrm>
            <a:off x="6044450" y="2718671"/>
            <a:ext cx="31451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 breasts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Hips and waist change shape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 pubic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 taller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spots and sweat more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oilier skin and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a deeper voice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F7928C-703C-46B8-B706-B0603D31094C}"/>
              </a:ext>
            </a:extLst>
          </p:cNvPr>
          <p:cNvSpPr txBox="1"/>
          <p:nvPr/>
        </p:nvSpPr>
        <p:spPr>
          <a:xfrm>
            <a:off x="302655" y="2718671"/>
            <a:ext cx="31451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Muscle increases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Penis and testicles grow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 pubic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 taller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spots and sweat more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oilier skin and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a deeper voice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09" y="2143946"/>
            <a:ext cx="1466572" cy="42710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9" y="2103120"/>
            <a:ext cx="1429431" cy="42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5B3E1F5-922B-4EF1-B432-8C88A974E33B}"/>
              </a:ext>
            </a:extLst>
          </p:cNvPr>
          <p:cNvSpPr/>
          <p:nvPr/>
        </p:nvSpPr>
        <p:spPr>
          <a:xfrm>
            <a:off x="778526" y="2454277"/>
            <a:ext cx="10566365" cy="1307486"/>
          </a:xfrm>
          <a:prstGeom prst="roundRect">
            <a:avLst/>
          </a:prstGeom>
          <a:solidFill>
            <a:srgbClr val="DAF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During puberty the body grows quickly. It is caused by changes in something called </a:t>
            </a:r>
            <a:r>
              <a:rPr lang="en-GB" sz="2400" i="1" dirty="0">
                <a:solidFill>
                  <a:schemeClr val="tx1"/>
                </a:solidFill>
              </a:rPr>
              <a:t>hormones. </a:t>
            </a:r>
            <a:r>
              <a:rPr lang="en-GB" sz="2400" dirty="0">
                <a:solidFill>
                  <a:schemeClr val="tx1"/>
                </a:solidFill>
              </a:rPr>
              <a:t>These are chemicals that send messages around the body.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F3911BC-A6FF-478B-8E5B-6ACC4420E024}"/>
              </a:ext>
            </a:extLst>
          </p:cNvPr>
          <p:cNvSpPr/>
          <p:nvPr/>
        </p:nvSpPr>
        <p:spPr>
          <a:xfrm>
            <a:off x="812817" y="4254615"/>
            <a:ext cx="10566365" cy="1307486"/>
          </a:xfrm>
          <a:prstGeom prst="roundRect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False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Puberty starts at different times between ages 8 and 13 in females, and ages 9 and 15 in males. It starts when the body is ready, a bit like losing your milk teeth.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501" y="40317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True or false?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0500" y="1134903"/>
            <a:ext cx="11471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Read the statements below and decide if you think they are true or false.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Click on the statement to reveal the correct answer.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CAB7CEB0-56DF-4746-AABA-256939681660}"/>
              </a:ext>
            </a:extLst>
          </p:cNvPr>
          <p:cNvSpPr/>
          <p:nvPr/>
        </p:nvSpPr>
        <p:spPr>
          <a:xfrm>
            <a:off x="812817" y="4256852"/>
            <a:ext cx="10566365" cy="1307486"/>
          </a:xfrm>
          <a:prstGeom prst="wedgeRoundRectCallout">
            <a:avLst>
              <a:gd name="adj1" fmla="val -53285"/>
              <a:gd name="adj2" fmla="val 33652"/>
              <a:gd name="adj3" fmla="val 16667"/>
            </a:avLst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Puberty starts at the same time for everyone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14B2EB41-1766-486C-927B-A3C420367936}"/>
              </a:ext>
            </a:extLst>
          </p:cNvPr>
          <p:cNvSpPr/>
          <p:nvPr/>
        </p:nvSpPr>
        <p:spPr>
          <a:xfrm>
            <a:off x="774067" y="2458752"/>
            <a:ext cx="10566365" cy="1307486"/>
          </a:xfrm>
          <a:prstGeom prst="wedgeRoundRectCallout">
            <a:avLst>
              <a:gd name="adj1" fmla="val 52617"/>
              <a:gd name="adj2" fmla="val 32778"/>
              <a:gd name="adj3" fmla="val 16667"/>
            </a:avLst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Puberty is when a person’s body changes from being a child to being an adult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9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501" y="40317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True or false?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0500" y="1134903"/>
            <a:ext cx="1147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Read the statements below and decide if you think they are true or false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63" y="1951222"/>
            <a:ext cx="5919639" cy="39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472502" y="3166945"/>
            <a:ext cx="5307980" cy="2587083"/>
          </a:xfrm>
          <a:prstGeom prst="roundRect">
            <a:avLst/>
          </a:prstGeom>
          <a:solidFill>
            <a:srgbClr val="95519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501" y="403178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5519E"/>
                </a:solidFill>
                <a:latin typeface="Comic Sans MS" panose="030F0702030302020204" pitchFamily="66" charset="0"/>
              </a:rPr>
              <a:t>What feelings might a person experience during puberty?</a:t>
            </a:r>
            <a:endParaRPr lang="en-GB" sz="4400" b="1" dirty="0">
              <a:solidFill>
                <a:srgbClr val="95519E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505093" y="3122341"/>
            <a:ext cx="3233854" cy="15165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FEELINGS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136779" y="2810107"/>
            <a:ext cx="401445" cy="4014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</p:cNvCxnSpPr>
          <p:nvPr/>
        </p:nvCxnSpPr>
        <p:spPr>
          <a:xfrm flipH="1" flipV="1">
            <a:off x="4259767" y="2810108"/>
            <a:ext cx="718913" cy="5343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337501" y="4438186"/>
            <a:ext cx="401446" cy="40144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19223" y="4438186"/>
            <a:ext cx="401445" cy="4014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4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5272</TotalTime>
  <Words>1011</Words>
  <Application>Microsoft Office PowerPoint</Application>
  <PresentationFormat>Custom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Lato</vt:lpstr>
      <vt:lpstr>Comic Sans MS</vt:lpstr>
      <vt:lpstr>Calibri Light</vt:lpstr>
      <vt:lpstr>Calibri</vt:lpstr>
      <vt:lpstr>Times New Roman</vt:lpstr>
      <vt:lpstr>Open Sans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Joanne Gray</cp:lastModifiedBy>
  <cp:revision>476</cp:revision>
  <dcterms:created xsi:type="dcterms:W3CDTF">2018-11-29T11:01:12Z</dcterms:created>
  <dcterms:modified xsi:type="dcterms:W3CDTF">2020-12-07T16:37:59Z</dcterms:modified>
</cp:coreProperties>
</file>